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1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63"/>
    <p:restoredTop sz="94643"/>
  </p:normalViewPr>
  <p:slideViewPr>
    <p:cSldViewPr snapToGrid="0" snapToObjects="1">
      <p:cViewPr varScale="1">
        <p:scale>
          <a:sx n="96" d="100"/>
          <a:sy n="96" d="100"/>
        </p:scale>
        <p:origin x="240" y="-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163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14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1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196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49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31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69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65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19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65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24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EEE26-19EB-1849-A47D-6702C6D392A7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ADEE3-78B1-C247-8C99-612BFAFC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482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Q-Learning. 5 Players. Original Rewards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51722"/>
            <a:ext cx="10579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84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Monte Carlo ES. 5 Players. Original Rewards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579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13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Monte Carlo ES &amp; Q-Learning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4109"/>
            <a:ext cx="12192000" cy="658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093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SARSA Lambda. 5 Players. Original Rewards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29" y="1690688"/>
            <a:ext cx="11256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883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Combined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379"/>
            <a:ext cx="12192000" cy="653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97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6615</TotalTime>
  <Words>31</Words>
  <Application>Microsoft Macintosh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Q-Learning. 5 Players. Original Rewards</vt:lpstr>
      <vt:lpstr>Monte Carlo ES. 5 Players. Original Rewards</vt:lpstr>
      <vt:lpstr>Monte Carlo ES &amp; Q-Learning</vt:lpstr>
      <vt:lpstr>SARSA Lambda. 5 Players. Original Rewards</vt:lpstr>
      <vt:lpstr>All Combined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2018-04-27T02:12:00Z</dcterms:created>
  <dcterms:modified xsi:type="dcterms:W3CDTF">2018-05-01T16:27:29Z</dcterms:modified>
</cp:coreProperties>
</file>

<file path=docProps/thumbnail.jpeg>
</file>